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АНГл\презентации 5 класс\health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АНГл\презентации 5 класс\health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Рабочий стол\АНГл\презентации 5 класс\health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АНГл\презентации 5 класс\health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дминистратор\Рабочий стол\АНГл\презентации 5 класс\health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Администратор\Рабочий стол\АНГл\презентации 5 класс\health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Администратор\Рабочий стол\АНГл\презентации 5 класс\health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Администратор\Рабочий стол\АНГл\презентации 5 класс\health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Администратор\Рабочий стол\АНГл\презентации 5 класс\health\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Администратор\Рабочий стол\АНГл\презентации 5 класс\health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Администратор\Рабочий стол\АНГл\презентации 5 класс\health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АНГл\презентации 5 класс\health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Администратор\Рабочий стол\АНГл\презентации 5 класс\health\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АНГл\презентации 5 класс\health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АНГл\презентации 5 класс\health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АНГл\презентации 5 класс\health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АНГл\презентации 5 класс\health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АНГл\презентации 5 класс\health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АНГл\презентации 5 класс\health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АНГл\презентации 5 класс\health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2018-01-09T08:27:08Z</dcterms:modified>
</cp:coreProperties>
</file>